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82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May 1, 2014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May 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Travel photography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 sense of place</a:t>
            </a:r>
          </a:p>
        </p:txBody>
      </p:sp>
      <p:pic>
        <p:nvPicPr>
          <p:cNvPr id="4" name="Picture 3" descr="lecturebyros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3" y="4723513"/>
            <a:ext cx="2773240" cy="19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Travel in spirit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concept of travel photography, to capture the essence of a place, does not mean you have to go far away.</a:t>
            </a:r>
          </a:p>
          <a:p>
            <a:r>
              <a:rPr lang="en-US"/>
              <a:t>You can try to capture the feeling, the essence of your home town.</a:t>
            </a:r>
          </a:p>
          <a:p>
            <a:r>
              <a:rPr lang="en-US"/>
              <a:t>Or your university.</a:t>
            </a:r>
          </a:p>
          <a:p>
            <a:r>
              <a:rPr lang="en-US"/>
              <a:t>Or your workplace.</a:t>
            </a:r>
          </a:p>
        </p:txBody>
      </p:sp>
    </p:spTree>
    <p:extLst>
      <p:ext uri="{BB962C8B-B14F-4D97-AF65-F5344CB8AC3E}">
        <p14:creationId xmlns:p14="http://schemas.microsoft.com/office/powerpoint/2010/main" val="3910152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Capturing the essence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/>
              <a:t>What describes a place? Two natural features often define a place:</a:t>
            </a:r>
          </a:p>
          <a:p>
            <a:r>
              <a:rPr lang="en-US"/>
              <a:t>Climate.</a:t>
            </a:r>
          </a:p>
          <a:p>
            <a:r>
              <a:rPr lang="en-US"/>
              <a:t>Landform.</a:t>
            </a:r>
          </a:p>
        </p:txBody>
      </p:sp>
    </p:spTree>
    <p:extLst>
      <p:ext uri="{BB962C8B-B14F-4D97-AF65-F5344CB8AC3E}">
        <p14:creationId xmlns:p14="http://schemas.microsoft.com/office/powerpoint/2010/main" val="66980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to emphasize weather </a:t>
            </a:r>
            <a:r>
              <a:rPr lang="en-US" dirty="0" smtClean="0"/>
              <a:t>that</a:t>
            </a:r>
            <a:r>
              <a:rPr lang="fr-FR" dirty="0" smtClean="0"/>
              <a:t>’</a:t>
            </a:r>
            <a:r>
              <a:rPr lang="en-US" dirty="0" smtClean="0"/>
              <a:t>s typical </a:t>
            </a:r>
            <a:r>
              <a:rPr lang="en-US" dirty="0"/>
              <a:t>of a place can help us to feel what it might be like to be there.</a:t>
            </a:r>
          </a:p>
          <a:p>
            <a:r>
              <a:rPr lang="en-US" dirty="0"/>
              <a:t>The weather we choose might not be obvious. Tropical climates are usually sunny, but we know taking pictures in the middle of a sunny day doesn’t usually product the best images.</a:t>
            </a:r>
          </a:p>
        </p:txBody>
      </p:sp>
    </p:spTree>
    <p:extLst>
      <p:ext uri="{BB962C8B-B14F-4D97-AF65-F5344CB8AC3E}">
        <p14:creationId xmlns:p14="http://schemas.microsoft.com/office/powerpoint/2010/main" val="2530027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3980219" cy="3508977"/>
          </a:xfrm>
        </p:spPr>
        <p:txBody>
          <a:bodyPr/>
          <a:lstStyle/>
          <a:p>
            <a:r>
              <a:rPr lang="en-US"/>
              <a:t>Instead, we might choose weather that helps to enhance a feeling of place, a mood we want to evoke.</a:t>
            </a:r>
          </a:p>
          <a:p>
            <a:r>
              <a:rPr lang="en-US"/>
              <a:t>Where is this? Or where is it definitely </a:t>
            </a:r>
            <a:r>
              <a:rPr lang="en-US" i="1"/>
              <a:t>not</a:t>
            </a:r>
            <a:r>
              <a:rPr lang="en-US"/>
              <a:t>?</a:t>
            </a:r>
          </a:p>
        </p:txBody>
      </p:sp>
      <p:pic>
        <p:nvPicPr>
          <p:cNvPr id="4" name="Picture 3" descr="sandie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11" y="1027664"/>
            <a:ext cx="3537593" cy="534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07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expect rainy days in some places, and we can build on that by tying weather to typical scenes.</a:t>
            </a:r>
          </a:p>
          <a:p>
            <a:r>
              <a:rPr lang="en-US"/>
              <a:t>Where is this?</a:t>
            </a:r>
          </a:p>
        </p:txBody>
      </p:sp>
      <p:pic>
        <p:nvPicPr>
          <p:cNvPr id="4" name="Picture 3" descr="cambooth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60" y="3289906"/>
            <a:ext cx="4449958" cy="292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4523107" cy="1143000"/>
          </a:xfrm>
        </p:spPr>
        <p:txBody>
          <a:bodyPr>
            <a:normAutofit fontScale="90000"/>
          </a:bodyPr>
          <a:lstStyle/>
          <a:p>
            <a:r>
              <a:rPr lang="en-US"/>
              <a:t>Changing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4099802" cy="3508977"/>
          </a:xfrm>
        </p:spPr>
        <p:txBody>
          <a:bodyPr/>
          <a:lstStyle/>
          <a:p>
            <a:r>
              <a:rPr lang="en-US"/>
              <a:t>Weather may change quickly, sometimes in only minutes. This is particularly true at sunrise or sunset. You need to be ready, and work fast. </a:t>
            </a:r>
          </a:p>
          <a:p>
            <a:r>
              <a:rPr lang="en-US"/>
              <a:t>Where is this?</a:t>
            </a:r>
          </a:p>
        </p:txBody>
      </p:sp>
      <p:pic>
        <p:nvPicPr>
          <p:cNvPr id="4" name="Picture 3" descr="sandiego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19" y="1152865"/>
            <a:ext cx="3479019" cy="52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 and surroundings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place we live </a:t>
            </a:r>
            <a:r>
              <a:rPr lang="en-US" dirty="0" smtClean="0"/>
              <a:t>defines </a:t>
            </a:r>
            <a:r>
              <a:rPr lang="en-US" dirty="0"/>
              <a:t>our lives: cities, mountains, plains, seashore, lakes, desert.</a:t>
            </a:r>
          </a:p>
          <a:p>
            <a:r>
              <a:rPr lang="en-US" dirty="0"/>
              <a:t>People live differently in response to their surroundings.</a:t>
            </a:r>
          </a:p>
          <a:p>
            <a:r>
              <a:rPr lang="en-US" dirty="0"/>
              <a:t>These also help to define our sense of place.</a:t>
            </a:r>
          </a:p>
        </p:txBody>
      </p:sp>
    </p:spTree>
    <p:extLst>
      <p:ext uri="{BB962C8B-B14F-4D97-AF65-F5344CB8AC3E}">
        <p14:creationId xmlns:p14="http://schemas.microsoft.com/office/powerpoint/2010/main" val="940572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Customs and 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2695387" cy="3508977"/>
          </a:xfrm>
        </p:spPr>
        <p:txBody>
          <a:bodyPr>
            <a:normAutofit/>
          </a:bodyPr>
          <a:lstStyle/>
          <a:p>
            <a:r>
              <a:rPr lang="en-US" sz="1800"/>
              <a:t>Customs and distinctive dress contribute to our sense of place.</a:t>
            </a:r>
          </a:p>
          <a:p>
            <a:r>
              <a:rPr lang="en-US" sz="1800"/>
              <a:t>The way people walk, the things they carry, their surroundings also contribute.</a:t>
            </a:r>
          </a:p>
          <a:p>
            <a:r>
              <a:rPr lang="en-US" sz="1800"/>
              <a:t>Where is this?</a:t>
            </a:r>
          </a:p>
        </p:txBody>
      </p:sp>
      <p:pic>
        <p:nvPicPr>
          <p:cNvPr id="4" name="Picture 3" descr="madagascar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80" y="2323652"/>
            <a:ext cx="4744720" cy="30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4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 and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4517822" cy="3508977"/>
          </a:xfrm>
        </p:spPr>
        <p:txBody>
          <a:bodyPr/>
          <a:lstStyle/>
          <a:p>
            <a:r>
              <a:rPr lang="en-US"/>
              <a:t>In what country is this picture taken?</a:t>
            </a:r>
          </a:p>
          <a:p>
            <a:r>
              <a:rPr lang="en-US"/>
              <a:t>What are the visual clues?</a:t>
            </a:r>
          </a:p>
        </p:txBody>
      </p:sp>
      <p:pic>
        <p:nvPicPr>
          <p:cNvPr id="4" name="Picture 3" descr="dulu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04" y="1027664"/>
            <a:ext cx="3165991" cy="50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3520890" cy="1143000"/>
          </a:xfrm>
        </p:spPr>
        <p:txBody>
          <a:bodyPr>
            <a:normAutofit fontScale="90000"/>
          </a:bodyPr>
          <a:lstStyle/>
          <a:p>
            <a:r>
              <a:rPr lang="en-US"/>
              <a:t>Land and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3520888" cy="3508977"/>
          </a:xfrm>
        </p:spPr>
        <p:txBody>
          <a:bodyPr/>
          <a:lstStyle/>
          <a:p>
            <a:r>
              <a:rPr lang="en-US"/>
              <a:t>In what country is this picture taken?</a:t>
            </a:r>
          </a:p>
          <a:p>
            <a:r>
              <a:rPr lang="en-US"/>
              <a:t>What are the visual clues?</a:t>
            </a:r>
          </a:p>
        </p:txBody>
      </p:sp>
      <p:pic>
        <p:nvPicPr>
          <p:cNvPr id="4" name="Picture 3" descr="mexi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0" y="1027664"/>
            <a:ext cx="3870960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sense of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4380074" cy="3508977"/>
          </a:xfrm>
        </p:spPr>
        <p:txBody>
          <a:bodyPr/>
          <a:lstStyle/>
          <a:p>
            <a:r>
              <a:rPr lang="en-US"/>
              <a:t>A goal of travel photography is to give viewers a feeling of what it was like to be in that location.</a:t>
            </a:r>
          </a:p>
          <a:p>
            <a:r>
              <a:rPr lang="en-US"/>
              <a:t>We call this a sense of place.</a:t>
            </a:r>
          </a:p>
        </p:txBody>
      </p:sp>
      <p:pic>
        <p:nvPicPr>
          <p:cNvPr id="4" name="Picture 3" descr="busandparliame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44" y="1451018"/>
            <a:ext cx="2918157" cy="480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41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 and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3321817" cy="3508977"/>
          </a:xfrm>
        </p:spPr>
        <p:txBody>
          <a:bodyPr/>
          <a:lstStyle/>
          <a:p>
            <a:r>
              <a:rPr lang="en-US"/>
              <a:t>Could this be the Midwest? Why/why not?</a:t>
            </a:r>
          </a:p>
          <a:p>
            <a:r>
              <a:rPr lang="en-US"/>
              <a:t>Could this be the United States? Why/why not?</a:t>
            </a:r>
          </a:p>
        </p:txBody>
      </p:sp>
      <p:pic>
        <p:nvPicPr>
          <p:cNvPr id="4" name="Picture 3" descr="madagasc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729" y="1027663"/>
            <a:ext cx="2867625" cy="53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38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variety of visual cues can give a sense of place:</a:t>
            </a:r>
          </a:p>
          <a:p>
            <a:r>
              <a:rPr lang="en-US"/>
              <a:t>Worn wood and peeling paint.</a:t>
            </a:r>
          </a:p>
          <a:p>
            <a:r>
              <a:rPr lang="en-US"/>
              <a:t>Glint of ice and snow.</a:t>
            </a:r>
          </a:p>
          <a:p>
            <a:r>
              <a:rPr lang="en-US"/>
              <a:t>Narrow streets.</a:t>
            </a:r>
          </a:p>
          <a:p>
            <a:r>
              <a:rPr lang="en-US"/>
              <a:t>Color contrast.</a:t>
            </a:r>
          </a:p>
          <a:p>
            <a:r>
              <a:rPr lang="en-US"/>
              <a:t>Houses and buildings.</a:t>
            </a:r>
          </a:p>
        </p:txBody>
      </p:sp>
    </p:spTree>
    <p:extLst>
      <p:ext uri="{BB962C8B-B14F-4D97-AF65-F5344CB8AC3E}">
        <p14:creationId xmlns:p14="http://schemas.microsoft.com/office/powerpoint/2010/main" val="1831554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a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Begin by taking a close look at your surroundings. </a:t>
            </a:r>
          </a:p>
          <a:p>
            <a:r>
              <a:rPr lang="en-US"/>
              <a:t>Travel photographers sometimes begin by touring the area without a camera. </a:t>
            </a:r>
          </a:p>
          <a:p>
            <a:r>
              <a:rPr lang="en-US"/>
              <a:t>You can soak in the ambience, and get a feeling for what might make a good photo.</a:t>
            </a:r>
          </a:p>
        </p:txBody>
      </p:sp>
    </p:spTree>
    <p:extLst>
      <p:ext uri="{BB962C8B-B14F-4D97-AF65-F5344CB8AC3E}">
        <p14:creationId xmlns:p14="http://schemas.microsoft.com/office/powerpoint/2010/main" val="2148171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Avoiding clichés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5253135" cy="3508977"/>
          </a:xfrm>
        </p:spPr>
        <p:txBody>
          <a:bodyPr/>
          <a:lstStyle/>
          <a:p>
            <a:r>
              <a:rPr lang="en-US"/>
              <a:t>Photojournalists try to avoid cliché images in giving a sense of place.</a:t>
            </a:r>
          </a:p>
          <a:p>
            <a:r>
              <a:rPr lang="en-US"/>
              <a:t>For example, everyone knows the Eiffel Tower is in Paris. But taking yet one more photo is a cliché. Try to find something new.</a:t>
            </a:r>
          </a:p>
        </p:txBody>
      </p:sp>
      <p:pic>
        <p:nvPicPr>
          <p:cNvPr id="4" name="Picture 3" descr="eiffelt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07" y="2392880"/>
            <a:ext cx="2118984" cy="34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1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a cliché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3837717" cy="3508977"/>
          </a:xfrm>
        </p:spPr>
        <p:txBody>
          <a:bodyPr/>
          <a:lstStyle/>
          <a:p>
            <a:r>
              <a:rPr lang="en-US"/>
              <a:t>You can, however, take a cliché photo in an unusual way.</a:t>
            </a:r>
          </a:p>
        </p:txBody>
      </p:sp>
      <p:pic>
        <p:nvPicPr>
          <p:cNvPr id="4" name="Picture 3" descr="eiffeltow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54" y="2210354"/>
            <a:ext cx="3247656" cy="41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clichés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might we consider a cliché image of the NDSU campus?</a:t>
            </a:r>
          </a:p>
          <a:p>
            <a:r>
              <a:rPr lang="en-US"/>
              <a:t>Could we take the photo in a way to avoid the cliché image?</a:t>
            </a:r>
          </a:p>
        </p:txBody>
      </p:sp>
    </p:spTree>
    <p:extLst>
      <p:ext uri="{BB962C8B-B14F-4D97-AF65-F5344CB8AC3E}">
        <p14:creationId xmlns:p14="http://schemas.microsoft.com/office/powerpoint/2010/main" val="3833704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campus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Here is one typical NDSU campus scene.</a:t>
            </a:r>
          </a:p>
        </p:txBody>
      </p:sp>
      <p:pic>
        <p:nvPicPr>
          <p:cNvPr id="4" name="Picture 3" descr="NDSUcampussce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82" y="2988331"/>
            <a:ext cx="4993350" cy="33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56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campus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2276790" cy="3508977"/>
          </a:xfrm>
        </p:spPr>
        <p:txBody>
          <a:bodyPr>
            <a:normAutofit lnSpcReduction="10000"/>
          </a:bodyPr>
          <a:lstStyle/>
          <a:p>
            <a:r>
              <a:rPr lang="en-US"/>
              <a:t>And one student’s attempt to try something different. We do miss having people in the scene.</a:t>
            </a:r>
          </a:p>
        </p:txBody>
      </p:sp>
      <p:pic>
        <p:nvPicPr>
          <p:cNvPr id="4" name="Picture 3" descr="NDSU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83" y="2340937"/>
            <a:ext cx="5250068" cy="34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3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essence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travel photography we try to capture the essence of a community, a lake, a mountain range, a country.</a:t>
            </a:r>
          </a:p>
          <a:p>
            <a:r>
              <a:rPr lang="en-US"/>
              <a:t>We try to give our viewers the feeling that this could be no where else on earth.</a:t>
            </a:r>
          </a:p>
        </p:txBody>
      </p:sp>
    </p:spTree>
    <p:extLst>
      <p:ext uri="{BB962C8B-B14F-4D97-AF65-F5344CB8AC3E}">
        <p14:creationId xmlns:p14="http://schemas.microsoft.com/office/powerpoint/2010/main" val="239747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feeling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4887258" cy="3508977"/>
          </a:xfrm>
        </p:spPr>
        <p:txBody>
          <a:bodyPr/>
          <a:lstStyle/>
          <a:p>
            <a:r>
              <a:rPr lang="en-US"/>
              <a:t>It captures not so much an objective view of a place, but a feeling of the place.</a:t>
            </a:r>
          </a:p>
          <a:p>
            <a:r>
              <a:rPr lang="en-US"/>
              <a:t>Where is this? </a:t>
            </a:r>
          </a:p>
        </p:txBody>
      </p:sp>
      <p:pic>
        <p:nvPicPr>
          <p:cNvPr id="4" name="Picture 3" descr="stloui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89" y="1587576"/>
            <a:ext cx="2639955" cy="45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Evoke a feeling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2055041" cy="3508977"/>
          </a:xfrm>
        </p:spPr>
        <p:txBody>
          <a:bodyPr/>
          <a:lstStyle/>
          <a:p>
            <a:pPr marL="68580" indent="0">
              <a:buNone/>
            </a:pPr>
            <a:r>
              <a:rPr lang="en-US"/>
              <a:t>It tries to evoke something in the viewer that says:</a:t>
            </a:r>
          </a:p>
          <a:p>
            <a:r>
              <a:rPr lang="en-US"/>
              <a:t>Where is this?</a:t>
            </a:r>
          </a:p>
          <a:p>
            <a:pPr marL="68580" indent="0">
              <a:buNone/>
            </a:pPr>
            <a:endParaRPr lang="en-US"/>
          </a:p>
        </p:txBody>
      </p:sp>
      <p:pic>
        <p:nvPicPr>
          <p:cNvPr id="4" name="Picture 3" descr="pari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33" y="2460542"/>
            <a:ext cx="5260461" cy="32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2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Evoke a feeling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2811541" cy="3508977"/>
          </a:xfrm>
        </p:spPr>
        <p:txBody>
          <a:bodyPr/>
          <a:lstStyle/>
          <a:p>
            <a:r>
              <a:rPr lang="en-US"/>
              <a:t>Where is this?</a:t>
            </a:r>
          </a:p>
        </p:txBody>
      </p:sp>
      <p:pic>
        <p:nvPicPr>
          <p:cNvPr id="4" name="Picture 3" descr="newyor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91" y="2323652"/>
            <a:ext cx="4667230" cy="36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5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sense of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2426847" cy="3508977"/>
          </a:xfrm>
        </p:spPr>
        <p:txBody>
          <a:bodyPr/>
          <a:lstStyle/>
          <a:p>
            <a:r>
              <a:rPr lang="en-US"/>
              <a:t>Where is this?</a:t>
            </a:r>
          </a:p>
        </p:txBody>
      </p:sp>
      <p:pic>
        <p:nvPicPr>
          <p:cNvPr id="4" name="Picture 3" descr="buyingcarpets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1" y="2323652"/>
            <a:ext cx="5190758" cy="38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6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sense of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Where is this?</a:t>
            </a:r>
          </a:p>
        </p:txBody>
      </p:sp>
      <p:pic>
        <p:nvPicPr>
          <p:cNvPr id="4" name="Picture 3" descr="caesarspal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2903220"/>
            <a:ext cx="5689600" cy="34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Evoke a feeling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672" y="2323652"/>
            <a:ext cx="2381078" cy="3508977"/>
          </a:xfrm>
        </p:spPr>
        <p:txBody>
          <a:bodyPr/>
          <a:lstStyle/>
          <a:p>
            <a:r>
              <a:rPr lang="en-US"/>
              <a:t>Where is this?</a:t>
            </a:r>
          </a:p>
        </p:txBody>
      </p:sp>
      <p:pic>
        <p:nvPicPr>
          <p:cNvPr id="4" name="Picture 3" descr="NDSUcampusfog(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50" y="2210354"/>
            <a:ext cx="5606339" cy="40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442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152</TotalTime>
  <Words>712</Words>
  <Application>Microsoft Macintosh PowerPoint</Application>
  <PresentationFormat>On-screen Show (4:3)</PresentationFormat>
  <Paragraphs>83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Austin</vt:lpstr>
      <vt:lpstr>Travel photography</vt:lpstr>
      <vt:lpstr>A sense of place</vt:lpstr>
      <vt:lpstr>The essence</vt:lpstr>
      <vt:lpstr>A feeling</vt:lpstr>
      <vt:lpstr>Evoke a feeling</vt:lpstr>
      <vt:lpstr>Evoke a feeling</vt:lpstr>
      <vt:lpstr>A sense of place</vt:lpstr>
      <vt:lpstr>A sense of place</vt:lpstr>
      <vt:lpstr>Evoke a feeling</vt:lpstr>
      <vt:lpstr>Travel in spirit</vt:lpstr>
      <vt:lpstr>Capturing the essence</vt:lpstr>
      <vt:lpstr>Weather</vt:lpstr>
      <vt:lpstr>Weather</vt:lpstr>
      <vt:lpstr>Weather</vt:lpstr>
      <vt:lpstr>Changing weather</vt:lpstr>
      <vt:lpstr>Land and surroundings</vt:lpstr>
      <vt:lpstr>Customs and dress</vt:lpstr>
      <vt:lpstr>Land and culture</vt:lpstr>
      <vt:lpstr>Land and culture</vt:lpstr>
      <vt:lpstr>Land and people</vt:lpstr>
      <vt:lpstr>Visual cues</vt:lpstr>
      <vt:lpstr>Study a place</vt:lpstr>
      <vt:lpstr>Avoiding clichés</vt:lpstr>
      <vt:lpstr>Working a cliché</vt:lpstr>
      <vt:lpstr>Campus clichés</vt:lpstr>
      <vt:lpstr>On campus</vt:lpstr>
      <vt:lpstr>On campus</vt:lpstr>
    </vt:vector>
  </TitlesOfParts>
  <Company>NDSU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 photography</dc:title>
  <dc:creator>Ross Collins</dc:creator>
  <cp:lastModifiedBy>Ross Collins</cp:lastModifiedBy>
  <cp:revision>39</cp:revision>
  <dcterms:created xsi:type="dcterms:W3CDTF">2012-03-26T15:29:58Z</dcterms:created>
  <dcterms:modified xsi:type="dcterms:W3CDTF">2014-05-01T21:20:02Z</dcterms:modified>
</cp:coreProperties>
</file>